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" d="100"/>
          <a:sy n="16" d="100"/>
        </p:scale>
        <p:origin x="17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8649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0630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9228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718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832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6890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212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8642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0615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8065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7659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85ACA-D01E-46EA-9B1C-24502CCCA2DB}" type="datetimeFigureOut">
              <a:rPr lang="en-PH" smtClean="0"/>
              <a:t>07/11/2025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7488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69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Romel Griego</dc:creator>
  <cp:lastModifiedBy>Romel</cp:lastModifiedBy>
  <cp:revision>9</cp:revision>
  <dcterms:created xsi:type="dcterms:W3CDTF">2022-10-14T12:15:12Z</dcterms:created>
  <dcterms:modified xsi:type="dcterms:W3CDTF">2025-11-06T23:38:57Z</dcterms:modified>
</cp:coreProperties>
</file>